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6574-0936-4A1A-8024-23D5B2762533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BD0A-BEB6-4DA0-96E2-1F0C6B14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69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6574-0936-4A1A-8024-23D5B2762533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BD0A-BEB6-4DA0-96E2-1F0C6B14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3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6574-0936-4A1A-8024-23D5B2762533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BD0A-BEB6-4DA0-96E2-1F0C6B14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9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6574-0936-4A1A-8024-23D5B2762533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BD0A-BEB6-4DA0-96E2-1F0C6B14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43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6574-0936-4A1A-8024-23D5B2762533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BD0A-BEB6-4DA0-96E2-1F0C6B14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17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6574-0936-4A1A-8024-23D5B2762533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BD0A-BEB6-4DA0-96E2-1F0C6B14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85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6574-0936-4A1A-8024-23D5B2762533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BD0A-BEB6-4DA0-96E2-1F0C6B14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29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6574-0936-4A1A-8024-23D5B2762533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BD0A-BEB6-4DA0-96E2-1F0C6B14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34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6574-0936-4A1A-8024-23D5B2762533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BD0A-BEB6-4DA0-96E2-1F0C6B14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281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6574-0936-4A1A-8024-23D5B2762533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BD0A-BEB6-4DA0-96E2-1F0C6B14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75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6574-0936-4A1A-8024-23D5B2762533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BD0A-BEB6-4DA0-96E2-1F0C6B14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04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C6574-0936-4A1A-8024-23D5B2762533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8BD0A-BEB6-4DA0-96E2-1F0C6B14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74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Домашние животные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008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tsad\Desktop\Животные\Бар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19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66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tsad\Desktop\Животные\Курица и пету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544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etsad\Desktop\Животные\Соба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3331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07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etsad\Desktop\Животные\Ко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0688"/>
            <a:ext cx="9099069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89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tsad\Desktop\Животные\Пету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6079"/>
            <a:ext cx="7448550" cy="66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17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tsad\Desktop\Животные\Цветы на луг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7930"/>
            <a:ext cx="9144000" cy="515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138499"/>
            <a:ext cx="2867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 лугу растут цветы,</a:t>
            </a:r>
          </a:p>
          <a:p>
            <a:r>
              <a:rPr lang="ru-RU" b="1" dirty="0" smtClean="0"/>
              <a:t>На лугу растут цветы</a:t>
            </a:r>
          </a:p>
          <a:p>
            <a:r>
              <a:rPr lang="ru-RU" b="1" dirty="0" smtClean="0"/>
              <a:t>Небывалой красоты.</a:t>
            </a:r>
          </a:p>
          <a:p>
            <a:r>
              <a:rPr lang="ru-RU" b="1" dirty="0" smtClean="0"/>
              <a:t>К солнцу тянутся цветы,</a:t>
            </a:r>
          </a:p>
          <a:p>
            <a:r>
              <a:rPr lang="ru-RU" b="1" dirty="0" smtClean="0"/>
              <a:t>С ними потянись и ты.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48064" y="0"/>
            <a:ext cx="26814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Ветер дует иногда,</a:t>
            </a:r>
          </a:p>
          <a:p>
            <a:r>
              <a:rPr lang="ru-RU" b="1" dirty="0" smtClean="0"/>
              <a:t>Только это не беда.</a:t>
            </a:r>
          </a:p>
          <a:p>
            <a:r>
              <a:rPr lang="ru-RU" b="1" dirty="0" smtClean="0"/>
              <a:t>Наклоняются цветочки,</a:t>
            </a:r>
          </a:p>
          <a:p>
            <a:r>
              <a:rPr lang="ru-RU" b="1" dirty="0" smtClean="0"/>
              <a:t>Опускают лепесточки.</a:t>
            </a:r>
          </a:p>
          <a:p>
            <a:r>
              <a:rPr lang="ru-RU" b="1" dirty="0" smtClean="0"/>
              <a:t>А потом опять встают</a:t>
            </a:r>
          </a:p>
          <a:p>
            <a:r>
              <a:rPr lang="ru-RU" b="1" dirty="0" smtClean="0"/>
              <a:t>И по-прежнему цветут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5672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tsad\Desktop\Животные\Скотный дв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1" y="17016"/>
            <a:ext cx="9126939" cy="684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447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tsad\Desktop\Животные\Кор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52792" cy="685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21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tsad\Desktop\Животные\Свинь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930"/>
            <a:ext cx="9144000" cy="62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085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tsad\Desktop\Животные\Коз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1"/>
            <a:ext cx="6876257" cy="68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514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tsad\Desktop\Животные\Лошад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56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tsad\Desktop\Животные\Ут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7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5524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47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Домашние животные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Detsad</dc:creator>
  <cp:lastModifiedBy>Detsad</cp:lastModifiedBy>
  <cp:revision>2</cp:revision>
  <dcterms:created xsi:type="dcterms:W3CDTF">2015-10-20T10:32:14Z</dcterms:created>
  <dcterms:modified xsi:type="dcterms:W3CDTF">2015-10-20T10:46:45Z</dcterms:modified>
</cp:coreProperties>
</file>